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0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6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3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7774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67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94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19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91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6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0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4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0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7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0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4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2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0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A445E-472F-4E0F-ABE7-08ED10189B65}" type="datetimeFigureOut">
              <a:rPr lang="en-US" smtClean="0"/>
              <a:t>01-12-2022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25C2D-2D64-4AD5-96D4-091CE9D8C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94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1381" y="1814945"/>
            <a:ext cx="105987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</a:t>
            </a:r>
          </a:p>
          <a:p>
            <a:r>
              <a:rPr lang="en-US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SỐ NGUYÊN LIỆU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BND quận Ngũ Hành S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382" y="0"/>
            <a:ext cx="8907530" cy="682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25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7237" y="1080655"/>
            <a:ext cx="81741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4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u="sng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chụp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endParaRPr lang="en-US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186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</TotalTime>
  <Words>38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2022-12-01T16:27:27Z</dcterms:created>
  <dcterms:modified xsi:type="dcterms:W3CDTF">2022-12-01T16:34:03Z</dcterms:modified>
</cp:coreProperties>
</file>