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F24A445E-472F-4E0F-ABE7-08ED10189B65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C5F25C2D-2D64-4AD5-96D4-091CE9D8C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500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A445E-472F-4E0F-ABE7-08ED10189B65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25C2D-2D64-4AD5-96D4-091CE9D8C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763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A445E-472F-4E0F-ABE7-08ED10189B65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25C2D-2D64-4AD5-96D4-091CE9D8C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5398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A445E-472F-4E0F-ABE7-08ED10189B65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25C2D-2D64-4AD5-96D4-091CE9D8C850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877748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A445E-472F-4E0F-ABE7-08ED10189B65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25C2D-2D64-4AD5-96D4-091CE9D8C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3675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A445E-472F-4E0F-ABE7-08ED10189B65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25C2D-2D64-4AD5-96D4-091CE9D8C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0943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A445E-472F-4E0F-ABE7-08ED10189B65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25C2D-2D64-4AD5-96D4-091CE9D8C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2198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A445E-472F-4E0F-ABE7-08ED10189B65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25C2D-2D64-4AD5-96D4-091CE9D8C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6919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A445E-472F-4E0F-ABE7-08ED10189B65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25C2D-2D64-4AD5-96D4-091CE9D8C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668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A445E-472F-4E0F-ABE7-08ED10189B65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25C2D-2D64-4AD5-96D4-091CE9D8C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404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A445E-472F-4E0F-ABE7-08ED10189B65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25C2D-2D64-4AD5-96D4-091CE9D8C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448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A445E-472F-4E0F-ABE7-08ED10189B65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25C2D-2D64-4AD5-96D4-091CE9D8C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802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A445E-472F-4E0F-ABE7-08ED10189B65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25C2D-2D64-4AD5-96D4-091CE9D8C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470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A445E-472F-4E0F-ABE7-08ED10189B65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25C2D-2D64-4AD5-96D4-091CE9D8C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608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A445E-472F-4E0F-ABE7-08ED10189B65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25C2D-2D64-4AD5-96D4-091CE9D8C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047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A445E-472F-4E0F-ABE7-08ED10189B65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25C2D-2D64-4AD5-96D4-091CE9D8C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726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A445E-472F-4E0F-ABE7-08ED10189B65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25C2D-2D64-4AD5-96D4-091CE9D8C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500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A445E-472F-4E0F-ABE7-08ED10189B65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25C2D-2D64-4AD5-96D4-091CE9D8C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7948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11381" y="1814945"/>
            <a:ext cx="1059872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13</a:t>
            </a:r>
          </a:p>
          <a:p>
            <a:r>
              <a:rPr lang="en-US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 SỐ NGUYÊN LIỆU</a:t>
            </a:r>
            <a:endParaRPr lang="en-US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806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UBND quận Ngũ Hành Sơ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3382" y="0"/>
            <a:ext cx="8907530" cy="6825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2257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87237" y="1080655"/>
            <a:ext cx="817418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u="sng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44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u="sng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44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u="sng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44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u="sng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44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4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4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4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4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4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rác</a:t>
            </a:r>
            <a:r>
              <a:rPr lang="en-US" sz="4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4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4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4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4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4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4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4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4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lang="en-US" sz="4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4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huynh</a:t>
            </a:r>
            <a:r>
              <a:rPr lang="en-US" sz="4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chụp</a:t>
            </a:r>
            <a:r>
              <a:rPr lang="en-US" sz="4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4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gửi</a:t>
            </a:r>
            <a:r>
              <a:rPr lang="en-US" sz="4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4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endParaRPr lang="en-US" sz="4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1867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5</TotalTime>
  <Words>38</Words>
  <Application>Microsoft Office PowerPoint</Application>
  <PresentationFormat>Widescreen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Times New Roman</vt:lpstr>
      <vt:lpstr>Trebuchet MS</vt:lpstr>
      <vt:lpstr>Tw Cen MT</vt:lpstr>
      <vt:lpstr>Circuit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5</cp:revision>
  <dcterms:created xsi:type="dcterms:W3CDTF">2022-12-01T16:27:27Z</dcterms:created>
  <dcterms:modified xsi:type="dcterms:W3CDTF">2022-12-01T16:34:03Z</dcterms:modified>
</cp:coreProperties>
</file>